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2268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ύλεμα διαγώνιας γωνίας του ορθογωνίου"/>
          <p:cNvSpPr/>
          <p:nvPr/>
        </p:nvSpPr>
        <p:spPr>
          <a:xfrm>
            <a:off x="123444" y="195072"/>
            <a:ext cx="6611112" cy="3340608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Τίτλος"/>
          <p:cNvSpPr>
            <a:spLocks noGrp="1"/>
          </p:cNvSpPr>
          <p:nvPr>
            <p:ph type="ctrTitle"/>
          </p:nvPr>
        </p:nvSpPr>
        <p:spPr>
          <a:xfrm>
            <a:off x="348176" y="508001"/>
            <a:ext cx="6172200" cy="29464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9" name="8 - Υπότιτλος"/>
          <p:cNvSpPr>
            <a:spLocks noGrp="1"/>
          </p:cNvSpPr>
          <p:nvPr>
            <p:ph type="subTitle" idx="1"/>
          </p:nvPr>
        </p:nvSpPr>
        <p:spPr>
          <a:xfrm>
            <a:off x="1600200" y="3759200"/>
            <a:ext cx="4920176" cy="23368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11" name="10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750096" y="4356608"/>
            <a:ext cx="55549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41782" y="664307"/>
            <a:ext cx="5829300" cy="3641344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41735" y="4383618"/>
            <a:ext cx="5829300" cy="2012949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34290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3486150" y="2194560"/>
            <a:ext cx="3028950" cy="60350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>
          <a:xfrm>
            <a:off x="462558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- Ορθογώνιο"/>
          <p:cNvSpPr/>
          <p:nvPr/>
        </p:nvSpPr>
        <p:spPr>
          <a:xfrm>
            <a:off x="3600450" y="2886955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35931"/>
            <a:ext cx="6172200" cy="1524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853016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255684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255684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480810" y="8686091"/>
            <a:ext cx="348216" cy="365760"/>
          </a:xfrm>
        </p:spPr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42900" y="337624"/>
            <a:ext cx="6172200" cy="1524000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7" name="6 - Ορθογώνιο"/>
          <p:cNvSpPr/>
          <p:nvPr/>
        </p:nvSpPr>
        <p:spPr>
          <a:xfrm>
            <a:off x="441294" y="1899451"/>
            <a:ext cx="600075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- Ορθογώνιο"/>
          <p:cNvSpPr/>
          <p:nvPr/>
        </p:nvSpPr>
        <p:spPr>
          <a:xfrm>
            <a:off x="3793164" y="1410208"/>
            <a:ext cx="2811780" cy="12192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722352" y="406400"/>
            <a:ext cx="2948940" cy="1016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3722352" y="1476747"/>
            <a:ext cx="2948940" cy="14224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171450" y="2946400"/>
            <a:ext cx="6499842" cy="530352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9" name="8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171950" y="8684893"/>
            <a:ext cx="2251710" cy="365760"/>
          </a:xfrm>
        </p:spPr>
        <p:txBody>
          <a:bodyPr vert="horz" rtlCol="0"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6479214" y="8684893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1" name="10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200150" y="8684893"/>
            <a:ext cx="2930598" cy="36576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280332" y="6299200"/>
            <a:ext cx="4114800" cy="886048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280332" y="7185249"/>
            <a:ext cx="4114800" cy="121634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13" name="12 - Θέση εικόνας"/>
          <p:cNvSpPr>
            <a:spLocks noGrp="1"/>
          </p:cNvSpPr>
          <p:nvPr>
            <p:ph type="pic" idx="1"/>
          </p:nvPr>
        </p:nvSpPr>
        <p:spPr>
          <a:xfrm>
            <a:off x="228600" y="333152"/>
            <a:ext cx="6400800" cy="57912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l-G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Κάντε κλικ στο εικονίδιο για να προσθέσετε μια εικόνα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171950" y="8678672"/>
            <a:ext cx="2251710" cy="365760"/>
          </a:xfrm>
        </p:spPr>
        <p:txBody>
          <a:bodyPr vert="horz" rtlCol="0"/>
          <a:lstStyle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1"/>
          </p:nvPr>
        </p:nvSpPr>
        <p:spPr>
          <a:xfrm>
            <a:off x="6479214" y="8678672"/>
            <a:ext cx="348216" cy="36576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12"/>
          </p:nvPr>
        </p:nvSpPr>
        <p:spPr>
          <a:xfrm>
            <a:off x="1200150" y="8678672"/>
            <a:ext cx="2930598" cy="365760"/>
          </a:xfrm>
        </p:spPr>
        <p:txBody>
          <a:bodyPr vert="horz" rtlCol="0"/>
          <a:lstStyle>
            <a:extLst/>
          </a:lstStyle>
          <a:p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Στρογγύλεμα διαγώνιας γωνίας του ορθογωνίου"/>
          <p:cNvSpPr/>
          <p:nvPr/>
        </p:nvSpPr>
        <p:spPr>
          <a:xfrm>
            <a:off x="123444" y="196113"/>
            <a:ext cx="6608135" cy="87538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971550" y="8534400"/>
            <a:ext cx="3159198" cy="36576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14" name="1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171950" y="8534400"/>
            <a:ext cx="2251710" cy="36576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746C69F4-6D24-4CFB-837A-46E2392A1FF6}" type="datetimeFigureOut">
              <a:rPr lang="el-GR" smtClean="0"/>
              <a:pPr/>
              <a:t>28/11/2025</a:t>
            </a:fld>
            <a:endParaRPr lang="el-GR"/>
          </a:p>
        </p:txBody>
      </p:sp>
      <p:sp>
        <p:nvSpPr>
          <p:cNvPr id="23" name="22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479214" y="8686091"/>
            <a:ext cx="348216" cy="36576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0921C91F-9AEA-4C6C-9C27-955BC3B3025C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22" name="21 - Θέση τίτλου"/>
          <p:cNvSpPr>
            <a:spLocks noGrp="1"/>
          </p:cNvSpPr>
          <p:nvPr>
            <p:ph type="title"/>
          </p:nvPr>
        </p:nvSpPr>
        <p:spPr>
          <a:xfrm>
            <a:off x="342900" y="338048"/>
            <a:ext cx="6172200" cy="1524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3" name="12 - Θέση κειμένου"/>
          <p:cNvSpPr>
            <a:spLocks noGrp="1"/>
          </p:cNvSpPr>
          <p:nvPr>
            <p:ph type="body" idx="1"/>
          </p:nvPr>
        </p:nvSpPr>
        <p:spPr>
          <a:xfrm>
            <a:off x="342900" y="2194983"/>
            <a:ext cx="6172200" cy="603504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32656" y="539552"/>
            <a:ext cx="6172200" cy="1524000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dirty="0" smtClean="0"/>
              <a:t/>
            </a:r>
            <a:br>
              <a:rPr lang="el-GR" sz="2800" dirty="0" smtClean="0"/>
            </a:br>
            <a:r>
              <a:rPr lang="el-GR" sz="2800" b="1" dirty="0" smtClean="0">
                <a:solidFill>
                  <a:srgbClr val="FFFF00"/>
                </a:solidFill>
              </a:rPr>
              <a:t>Τεχνητή </a:t>
            </a:r>
            <a:r>
              <a:rPr lang="el-GR" sz="2800" b="1" dirty="0" smtClean="0">
                <a:solidFill>
                  <a:srgbClr val="FFFF00"/>
                </a:solidFill>
              </a:rPr>
              <a:t>νοημοσύνη </a:t>
            </a:r>
            <a:r>
              <a:rPr lang="en-US" sz="2800" b="1" dirty="0" smtClean="0">
                <a:solidFill>
                  <a:srgbClr val="FFFF00"/>
                </a:solidFill>
              </a:rPr>
              <a:t/>
            </a:r>
            <a:br>
              <a:rPr lang="en-US" sz="2800" b="1" dirty="0" smtClean="0">
                <a:solidFill>
                  <a:srgbClr val="FFFF00"/>
                </a:solidFill>
              </a:rPr>
            </a:br>
            <a:r>
              <a:rPr lang="en-US" sz="2800" dirty="0" smtClean="0">
                <a:solidFill>
                  <a:srgbClr val="FFFF00"/>
                </a:solidFill>
              </a:rPr>
              <a:t>(Artificial </a:t>
            </a:r>
            <a:r>
              <a:rPr lang="en-US" sz="2800" dirty="0" smtClean="0">
                <a:solidFill>
                  <a:srgbClr val="FFFF00"/>
                </a:solidFill>
              </a:rPr>
              <a:t>Intelligence):</a:t>
            </a:r>
            <a:r>
              <a:rPr lang="el-GR" sz="2800" dirty="0" smtClean="0">
                <a:solidFill>
                  <a:srgbClr val="FFFF00"/>
                </a:solidFill>
              </a:rPr>
              <a:t/>
            </a:r>
            <a:br>
              <a:rPr lang="el-GR" sz="2800" dirty="0" smtClean="0">
                <a:solidFill>
                  <a:srgbClr val="FFFF00"/>
                </a:solidFill>
              </a:rPr>
            </a:br>
            <a:r>
              <a:rPr lang="el-GR" sz="2800" b="1" dirty="0" smtClean="0">
                <a:solidFill>
                  <a:srgbClr val="FFFF00"/>
                </a:solidFill>
              </a:rPr>
              <a:t>Τι είναι και τι δεν είναι!</a:t>
            </a:r>
            <a:br>
              <a:rPr lang="el-GR" sz="2800" b="1" dirty="0" smtClean="0">
                <a:solidFill>
                  <a:srgbClr val="FFFF00"/>
                </a:solidFill>
              </a:rPr>
            </a:br>
            <a:endParaRPr lang="el-GR" sz="2800" b="1" dirty="0">
              <a:solidFill>
                <a:srgbClr val="FFFF0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764704" y="5076056"/>
            <a:ext cx="5246340" cy="1584176"/>
          </a:xfrm>
        </p:spPr>
        <p:txBody>
          <a:bodyPr>
            <a:normAutofit fontScale="25000" lnSpcReduction="20000"/>
          </a:bodyPr>
          <a:lstStyle/>
          <a:p>
            <a:pPr algn="ctr">
              <a:buNone/>
            </a:pPr>
            <a:r>
              <a:rPr lang="el-GR" sz="8000" b="1" u="sng" dirty="0" smtClean="0">
                <a:solidFill>
                  <a:srgbClr val="FFFF00"/>
                </a:solidFill>
              </a:rPr>
              <a:t>Εκδήλωση – συζήτηση</a:t>
            </a:r>
          </a:p>
          <a:p>
            <a:pPr>
              <a:buNone/>
            </a:pPr>
            <a:endParaRPr lang="en-US" sz="40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l-GR" sz="6400" b="1" dirty="0" smtClean="0">
                <a:solidFill>
                  <a:srgbClr val="FFFF00"/>
                </a:solidFill>
              </a:rPr>
              <a:t>Ομιλητής </a:t>
            </a:r>
            <a:endParaRPr lang="el-GR" sz="6400" b="1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el-GR" sz="6400" b="1" dirty="0" smtClean="0">
                <a:solidFill>
                  <a:srgbClr val="FFFF00"/>
                </a:solidFill>
              </a:rPr>
              <a:t>ο </a:t>
            </a:r>
            <a:r>
              <a:rPr lang="el-GR" sz="6400" b="1" dirty="0" smtClean="0">
                <a:solidFill>
                  <a:srgbClr val="FFFF00"/>
                </a:solidFill>
              </a:rPr>
              <a:t>κ. Μανώλης </a:t>
            </a:r>
            <a:r>
              <a:rPr lang="el-GR" sz="6400" b="1" dirty="0" err="1" smtClean="0">
                <a:solidFill>
                  <a:srgbClr val="FFFF00"/>
                </a:solidFill>
              </a:rPr>
              <a:t>Γιαννακουδάκης</a:t>
            </a:r>
            <a:r>
              <a:rPr lang="el-GR" sz="6400" b="1" dirty="0" smtClean="0">
                <a:solidFill>
                  <a:srgbClr val="FFFF00"/>
                </a:solidFill>
              </a:rPr>
              <a:t>, </a:t>
            </a:r>
            <a:r>
              <a:rPr lang="el-GR" sz="6400" b="1" dirty="0" smtClean="0">
                <a:solidFill>
                  <a:srgbClr val="FFFF00"/>
                </a:solidFill>
              </a:rPr>
              <a:t/>
            </a:r>
            <a:br>
              <a:rPr lang="el-GR" sz="6400" b="1" dirty="0" smtClean="0">
                <a:solidFill>
                  <a:srgbClr val="FFFF00"/>
                </a:solidFill>
              </a:rPr>
            </a:br>
            <a:r>
              <a:rPr lang="el-GR" sz="6400" b="1" dirty="0" smtClean="0">
                <a:solidFill>
                  <a:srgbClr val="FFFF00"/>
                </a:solidFill>
              </a:rPr>
              <a:t>Καθηγητής </a:t>
            </a:r>
            <a:r>
              <a:rPr lang="el-GR" sz="6400" b="1" dirty="0" smtClean="0">
                <a:solidFill>
                  <a:srgbClr val="FFFF00"/>
                </a:solidFill>
              </a:rPr>
              <a:t>Πληροφορικής </a:t>
            </a:r>
            <a:r>
              <a:rPr lang="el-GR" sz="6400" b="1" dirty="0" smtClean="0">
                <a:solidFill>
                  <a:srgbClr val="FFFF00"/>
                </a:solidFill>
              </a:rPr>
              <a:t/>
            </a:r>
            <a:br>
              <a:rPr lang="el-GR" sz="6400" b="1" dirty="0" smtClean="0">
                <a:solidFill>
                  <a:srgbClr val="FFFF00"/>
                </a:solidFill>
              </a:rPr>
            </a:br>
            <a:r>
              <a:rPr lang="el-GR" sz="6400" b="1" dirty="0" smtClean="0">
                <a:solidFill>
                  <a:srgbClr val="FFFF00"/>
                </a:solidFill>
              </a:rPr>
              <a:t>Οικονομικού Πανεπιστημίου </a:t>
            </a:r>
            <a:r>
              <a:rPr lang="el-GR" sz="6400" b="1" dirty="0" smtClean="0">
                <a:solidFill>
                  <a:srgbClr val="FFFF00"/>
                </a:solidFill>
              </a:rPr>
              <a:t>Αθηνών</a:t>
            </a:r>
          </a:p>
          <a:p>
            <a:pPr>
              <a:buNone/>
            </a:pPr>
            <a:endParaRPr lang="en-US" sz="6400" dirty="0" smtClean="0"/>
          </a:p>
          <a:p>
            <a:pPr>
              <a:buNone/>
            </a:pPr>
            <a:endParaRPr lang="el-GR" sz="5600" dirty="0" smtClean="0"/>
          </a:p>
          <a:p>
            <a:pPr>
              <a:buNone/>
            </a:pPr>
            <a:r>
              <a:rPr lang="el-GR" sz="5600" b="1" dirty="0" smtClean="0"/>
              <a:t>Χαιρετισμό</a:t>
            </a:r>
            <a:r>
              <a:rPr lang="en-US" sz="5600" b="1" dirty="0" smtClean="0"/>
              <a:t> </a:t>
            </a:r>
            <a:r>
              <a:rPr lang="el-GR" sz="5600" b="1" dirty="0" smtClean="0"/>
              <a:t>θα </a:t>
            </a:r>
          </a:p>
          <a:p>
            <a:pPr>
              <a:buNone/>
            </a:pPr>
            <a:r>
              <a:rPr lang="el-GR" sz="5600" b="1" dirty="0" smtClean="0"/>
              <a:t>απευθύνει ο </a:t>
            </a:r>
          </a:p>
          <a:p>
            <a:pPr>
              <a:buNone/>
            </a:pPr>
            <a:r>
              <a:rPr lang="el-GR" sz="5600" b="1" dirty="0" smtClean="0"/>
              <a:t>κ. Χρήστος </a:t>
            </a:r>
            <a:r>
              <a:rPr lang="el-GR" sz="5600" b="1" dirty="0" err="1" smtClean="0"/>
              <a:t>Σταυρουλάκης</a:t>
            </a:r>
            <a:r>
              <a:rPr lang="el-GR" sz="5600" b="1" dirty="0" smtClean="0"/>
              <a:t>,</a:t>
            </a:r>
          </a:p>
          <a:p>
            <a:pPr>
              <a:buNone/>
            </a:pPr>
            <a:r>
              <a:rPr lang="el-GR" sz="5600" b="1" dirty="0" smtClean="0"/>
              <a:t>Πρόεδρος του Ελληνικού </a:t>
            </a:r>
          </a:p>
          <a:p>
            <a:pPr>
              <a:buNone/>
            </a:pPr>
            <a:r>
              <a:rPr lang="el-GR" sz="5600" b="1" dirty="0" smtClean="0"/>
              <a:t>Παραρτήματος του</a:t>
            </a:r>
          </a:p>
          <a:p>
            <a:pPr>
              <a:buNone/>
            </a:pPr>
            <a:r>
              <a:rPr lang="el-GR" sz="5600" b="1" dirty="0" smtClean="0"/>
              <a:t>Βρετανικού Επιμελητηρίου </a:t>
            </a:r>
          </a:p>
          <a:p>
            <a:pPr>
              <a:buNone/>
            </a:pPr>
            <a:r>
              <a:rPr lang="el-GR" sz="5600" b="1" dirty="0" smtClean="0"/>
              <a:t>Επιστημών και </a:t>
            </a:r>
          </a:p>
          <a:p>
            <a:pPr>
              <a:buNone/>
            </a:pPr>
            <a:r>
              <a:rPr lang="el-GR" sz="5600" b="1" dirty="0" smtClean="0"/>
              <a:t>Πληροφορικής</a:t>
            </a:r>
          </a:p>
          <a:p>
            <a:endParaRPr lang="el-GR" sz="5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80728" y="2123728"/>
            <a:ext cx="5111849" cy="2878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3861048" y="6516216"/>
            <a:ext cx="2609528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Πέμπτη 4 Δεκεμβρίου, 7.00 </a:t>
            </a:r>
            <a:r>
              <a:rPr kumimoji="0" lang="el-GR" sz="2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μ.μ</a:t>
            </a:r>
            <a:r>
              <a:rPr kumimoji="0" lang="el-G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l-GR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Αμφιθέατρο Δήμου Παπάγου-Χολαργού (τέρμα Περικλέους)</a:t>
            </a:r>
            <a:endParaRPr kumimoji="0" lang="el-GR" sz="20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Είσοδος ελεύθερη</a:t>
            </a:r>
            <a:r>
              <a:rPr kumimoji="0" lang="el-GR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3293">
            <a:off x="2271218" y="7872952"/>
            <a:ext cx="1762898" cy="9828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Τήξη">
  <a:themeElements>
    <a:clrScheme name="Μετρό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Τήξη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Τήξη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38</TotalTime>
  <Words>26</Words>
  <Application>Microsoft Office PowerPoint</Application>
  <PresentationFormat>Προβολή στην οθόνη (4:3)</PresentationFormat>
  <Paragraphs>18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Τήξη</vt:lpstr>
      <vt:lpstr>      Τεχνητή νοημοσύνη  (Artificial Intelligence): Τι είναι και τι δεν είναι! 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pSymeon</dc:creator>
  <cp:lastModifiedBy>pSymeon</cp:lastModifiedBy>
  <cp:revision>8</cp:revision>
  <dcterms:created xsi:type="dcterms:W3CDTF">2024-01-26T10:20:21Z</dcterms:created>
  <dcterms:modified xsi:type="dcterms:W3CDTF">2025-11-28T09:44:37Z</dcterms:modified>
</cp:coreProperties>
</file>